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Average" panose="020B0604020202020204" charset="0"/>
      <p:regular r:id="rId8"/>
    </p:embeddedFont>
    <p:embeddedFont>
      <p:font typeface="Impact" panose="020B0806030902050204" pitchFamily="34" charset="0"/>
      <p:regular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Oswal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mvfF8xNEXRUTcjWSfcT7gMlS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6" y="7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34E88-CBE3-4DE2-AE7A-79C77C1ECA0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ED9F1E-E4FF-42F6-8EE3-5B38598A0140}">
      <dgm:prSet phldrT="[Text]" custT="1"/>
      <dgm:spPr>
        <a:solidFill>
          <a:srgbClr val="602C26">
            <a:alpha val="89804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sz="2000" dirty="0">
              <a:ln>
                <a:solidFill>
                  <a:srgbClr val="C00000"/>
                </a:solidFill>
              </a:ln>
            </a:rPr>
            <a:t>Game of Life</a:t>
          </a:r>
        </a:p>
      </dgm:t>
    </dgm:pt>
    <dgm:pt modelId="{41D1E23B-BECA-47BA-97AD-F8EC0EDF6902}" type="parTrans" cxnId="{164E5A04-5DC2-4F74-8DCB-3B9B59EE3E88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EEADC295-FE61-4F83-A8A9-A722F5FAADD6}" type="sibTrans" cxnId="{164E5A04-5DC2-4F74-8DCB-3B9B59EE3E88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AD2F093A-401A-4EF6-A587-7ED7E3162A0F}" type="asst">
      <dgm:prSet phldrT="[Text]"/>
      <dgm:spPr>
        <a:solidFill>
          <a:srgbClr val="602C26">
            <a:alpha val="90000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dirty="0" err="1">
              <a:ln>
                <a:solidFill>
                  <a:srgbClr val="C00000"/>
                </a:solidFill>
              </a:ln>
            </a:rPr>
            <a:t>Javascript</a:t>
          </a:r>
          <a:endParaRPr lang="en-US" dirty="0">
            <a:ln>
              <a:solidFill>
                <a:srgbClr val="C00000"/>
              </a:solidFill>
            </a:ln>
          </a:endParaRPr>
        </a:p>
      </dgm:t>
    </dgm:pt>
    <dgm:pt modelId="{7B53349A-70AB-40D5-84A4-0AF3F8C8FE9A}" type="parTrans" cxnId="{7AA7885E-549D-422C-860A-D4CCC52360C1}">
      <dgm:prSet/>
      <dgm:spPr>
        <a:ln>
          <a:solidFill>
            <a:srgbClr val="F1C773"/>
          </a:solidFill>
        </a:ln>
      </dgm:spPr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BB8980FA-D7A5-40F8-ACED-5F8524DC39E1}" type="sibTrans" cxnId="{7AA7885E-549D-422C-860A-D4CCC52360C1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21C71873-CAAA-48E2-BDAD-FDF4F380B9AF}" type="asst">
      <dgm:prSet phldrT="[Text]" custT="1"/>
      <dgm:spPr/>
      <dgm:t>
        <a:bodyPr/>
        <a:lstStyle/>
        <a:p>
          <a:r>
            <a:rPr lang="en-US" sz="1600" dirty="0">
              <a:ln>
                <a:solidFill>
                  <a:srgbClr val="C00000"/>
                </a:solidFill>
              </a:ln>
            </a:rPr>
            <a:t>-sets colors, font size, text align </a:t>
          </a:r>
        </a:p>
      </dgm:t>
    </dgm:pt>
    <dgm:pt modelId="{6843773C-2E59-46B1-A053-0188E2EBCCC0}" type="parTrans" cxnId="{8B245EF5-CE19-4864-926F-FBFE6BB891FB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B07EE450-7ADC-47C7-BA4F-92BD96080D48}" type="sibTrans" cxnId="{8B245EF5-CE19-4864-926F-FBFE6BB891FB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ED436978-523E-47B4-81D5-C600CC9C82E0}" type="asst">
      <dgm:prSet phldrT="[Text]" custT="1"/>
      <dgm:spPr/>
      <dgm:t>
        <a:bodyPr anchor="t"/>
        <a:lstStyle/>
        <a:p>
          <a:pPr algn="l">
            <a:buFont typeface="+mj-lt"/>
            <a:buAutoNum type="arabicPeriod"/>
          </a:pPr>
          <a:r>
            <a:rPr lang="en-US" sz="1400" dirty="0">
              <a:ln>
                <a:solidFill>
                  <a:srgbClr val="C00000"/>
                </a:solidFill>
              </a:ln>
            </a:rPr>
            <a:t>-splits screen into 2  	               parts</a:t>
          </a:r>
        </a:p>
        <a:p>
          <a:pPr algn="l">
            <a:buNone/>
          </a:pPr>
          <a:r>
            <a:rPr lang="en-US" sz="1400" dirty="0">
              <a:ln>
                <a:solidFill>
                  <a:srgbClr val="C00000"/>
                </a:solidFill>
              </a:ln>
            </a:rPr>
            <a:t>-2 buttons with</a:t>
          </a:r>
        </a:p>
        <a:p>
          <a:pPr algn="l">
            <a:buNone/>
          </a:pPr>
          <a:r>
            <a:rPr lang="en-US" sz="1400" dirty="0">
              <a:ln>
                <a:solidFill>
                  <a:srgbClr val="C00000"/>
                </a:solidFill>
              </a:ln>
            </a:rPr>
            <a:t>       dropdown blocks</a:t>
          </a:r>
        </a:p>
      </dgm:t>
    </dgm:pt>
    <dgm:pt modelId="{93B566ED-0A93-4FE4-963F-F11EB260F8B6}" type="parTrans" cxnId="{C0B2D343-AD98-4C78-91C8-565DFB277263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4AA33436-5F3A-4BF1-9FC4-272CE880A17A}" type="sibTrans" cxnId="{C0B2D343-AD98-4C78-91C8-565DFB277263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DE4D509E-076A-484F-8DBC-9E03B20C3D43}" type="asst">
      <dgm:prSet phldrT="[Text]"/>
      <dgm:spPr>
        <a:solidFill>
          <a:srgbClr val="602C26">
            <a:alpha val="90000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dirty="0">
              <a:ln>
                <a:solidFill>
                  <a:srgbClr val="C00000"/>
                </a:solidFill>
              </a:ln>
            </a:rPr>
            <a:t>CSS</a:t>
          </a:r>
        </a:p>
      </dgm:t>
    </dgm:pt>
    <dgm:pt modelId="{435AA53A-77E3-4C4E-AB77-DDFB0777B309}" type="parTrans" cxnId="{0E188911-A3EB-4266-ADEE-659E4765E99E}">
      <dgm:prSet/>
      <dgm:spPr>
        <a:ln>
          <a:solidFill>
            <a:srgbClr val="F1C773"/>
          </a:solidFill>
        </a:ln>
      </dgm:spPr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6C258077-98DD-4AE1-BFD2-AB127CCCFA85}" type="sibTrans" cxnId="{0E188911-A3EB-4266-ADEE-659E4765E99E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534929FA-F823-41C6-A65F-9CE973C8AF02}" type="asst">
      <dgm:prSet phldrT="[Text]"/>
      <dgm:spPr>
        <a:solidFill>
          <a:srgbClr val="602C26">
            <a:alpha val="90000"/>
          </a:srgbClr>
        </a:solidFill>
        <a:ln>
          <a:solidFill>
            <a:srgbClr val="F1C773"/>
          </a:solidFill>
        </a:ln>
      </dgm:spPr>
      <dgm:t>
        <a:bodyPr/>
        <a:lstStyle/>
        <a:p>
          <a:r>
            <a:rPr lang="en-US" dirty="0">
              <a:ln>
                <a:solidFill>
                  <a:srgbClr val="C00000"/>
                </a:solidFill>
              </a:ln>
            </a:rPr>
            <a:t>HTML</a:t>
          </a:r>
        </a:p>
      </dgm:t>
    </dgm:pt>
    <dgm:pt modelId="{39DCD2A5-AAA2-431E-BFAE-D3AA3931C048}" type="parTrans" cxnId="{9B01DF3B-535B-46ED-A798-C376A7EEDFE5}">
      <dgm:prSet/>
      <dgm:spPr>
        <a:ln>
          <a:solidFill>
            <a:srgbClr val="F1C773"/>
          </a:solidFill>
        </a:ln>
      </dgm:spPr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052D11FF-9D9E-410C-B34A-6D0E19F94910}" type="sibTrans" cxnId="{9B01DF3B-535B-46ED-A798-C376A7EEDFE5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32C86403-2A4E-48F9-890D-B8B74900858D}" type="asst">
      <dgm:prSet phldrT="[Text]" custT="1"/>
      <dgm:spPr/>
      <dgm:t>
        <a:bodyPr anchor="t"/>
        <a:lstStyle/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-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dirty="0">
              <a:ln>
                <a:solidFill>
                  <a:srgbClr val="C00000"/>
                </a:solidFill>
              </a:ln>
            </a:rPr>
            <a:t>()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   *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drawTheGrid</a:t>
          </a:r>
          <a:r>
            <a:rPr lang="en-US" sz="1200" dirty="0">
              <a:ln>
                <a:solidFill>
                  <a:srgbClr val="C00000"/>
                </a:solidFill>
              </a:ln>
            </a:rPr>
            <a:t>()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   *loops to apply rules 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   *detects keypresses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200" dirty="0">
              <a:ln>
                <a:solidFill>
                  <a:srgbClr val="C00000"/>
                </a:solidFill>
              </a:ln>
            </a:rPr>
            <a:t>  *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requestAnimationFrame</a:t>
          </a:r>
          <a:r>
            <a:rPr lang="en-US" sz="1200" dirty="0">
              <a:ln>
                <a:solidFill>
                  <a:srgbClr val="C00000"/>
                </a:solidFill>
              </a:ln>
            </a:rPr>
            <a:t>(</a:t>
          </a:r>
          <a:r>
            <a:rPr lang="en-US" sz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dirty="0">
              <a:ln>
                <a:solidFill>
                  <a:srgbClr val="C00000"/>
                </a:solidFill>
              </a:ln>
            </a:rPr>
            <a:t>)</a:t>
          </a:r>
        </a:p>
        <a:p>
          <a:pPr algn="l">
            <a:buFont typeface="Arial" panose="020B0604020202020204" pitchFamily="34" charset="0"/>
            <a:buChar char="•"/>
          </a:pPr>
          <a:endParaRPr lang="en-US" sz="900" dirty="0">
            <a:ln>
              <a:solidFill>
                <a:srgbClr val="C00000"/>
              </a:solidFill>
            </a:ln>
          </a:endParaRPr>
        </a:p>
        <a:p>
          <a:pPr algn="ctr">
            <a:buNone/>
          </a:pPr>
          <a:endParaRPr lang="en-US" sz="900" dirty="0">
            <a:ln>
              <a:solidFill>
                <a:srgbClr val="C00000"/>
              </a:solidFill>
            </a:ln>
          </a:endParaRPr>
        </a:p>
      </dgm:t>
    </dgm:pt>
    <dgm:pt modelId="{EE7E4DF1-BD9B-4149-93E4-AF0AC50476F4}" type="parTrans" cxnId="{3182E116-66D7-4210-B97B-5ECCC68FA719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DB11BBF4-5973-4B1C-B12F-55CE9D64E08A}" type="sibTrans" cxnId="{3182E116-66D7-4210-B97B-5ECCC68FA719}">
      <dgm:prSet/>
      <dgm:spPr/>
      <dgm:t>
        <a:bodyPr/>
        <a:lstStyle/>
        <a:p>
          <a:endParaRPr lang="en-US">
            <a:ln>
              <a:solidFill>
                <a:srgbClr val="C00000"/>
              </a:solidFill>
            </a:ln>
          </a:endParaRPr>
        </a:p>
      </dgm:t>
    </dgm:pt>
    <dgm:pt modelId="{C8113AAF-4ADB-4D6C-96A4-3B4E4638BE2B}" type="pres">
      <dgm:prSet presAssocID="{A1D34E88-CBE3-4DE2-AE7A-79C77C1ECA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81372C1-CCB3-4336-9620-9626B4F428A8}" type="pres">
      <dgm:prSet presAssocID="{0BED9F1E-E4FF-42F6-8EE3-5B38598A0140}" presName="hierRoot1" presStyleCnt="0"/>
      <dgm:spPr/>
    </dgm:pt>
    <dgm:pt modelId="{C3AC82F3-F269-4169-AD44-063883BA1E3A}" type="pres">
      <dgm:prSet presAssocID="{0BED9F1E-E4FF-42F6-8EE3-5B38598A0140}" presName="composite" presStyleCnt="0"/>
      <dgm:spPr/>
    </dgm:pt>
    <dgm:pt modelId="{5C702597-BE39-4726-BF54-B14883A658F2}" type="pres">
      <dgm:prSet presAssocID="{0BED9F1E-E4FF-42F6-8EE3-5B38598A0140}" presName="background" presStyleLbl="node0" presStyleIdx="0" presStyleCnt="1"/>
      <dgm:spPr>
        <a:solidFill>
          <a:srgbClr val="C00000"/>
        </a:solidFill>
      </dgm:spPr>
    </dgm:pt>
    <dgm:pt modelId="{E70E9D7C-D9E8-4CEF-8683-A31CB72AA295}" type="pres">
      <dgm:prSet presAssocID="{0BED9F1E-E4FF-42F6-8EE3-5B38598A0140}" presName="text" presStyleLbl="fgAcc0" presStyleIdx="0" presStyleCnt="1" custScaleX="117519" custScaleY="114660" custLinFactNeighborX="5499" custLinFactNeighborY="-9728">
        <dgm:presLayoutVars>
          <dgm:chPref val="3"/>
        </dgm:presLayoutVars>
      </dgm:prSet>
      <dgm:spPr/>
    </dgm:pt>
    <dgm:pt modelId="{DB241BCF-ABB7-4C9C-B8A4-582F3A7F4EAE}" type="pres">
      <dgm:prSet presAssocID="{0BED9F1E-E4FF-42F6-8EE3-5B38598A0140}" presName="hierChild2" presStyleCnt="0"/>
      <dgm:spPr/>
    </dgm:pt>
    <dgm:pt modelId="{E351BE01-3EF0-487A-8437-3EC0B1782D95}" type="pres">
      <dgm:prSet presAssocID="{7B53349A-70AB-40D5-84A4-0AF3F8C8FE9A}" presName="Name10" presStyleLbl="parChTrans1D2" presStyleIdx="0" presStyleCnt="3"/>
      <dgm:spPr/>
    </dgm:pt>
    <dgm:pt modelId="{41DFD55B-EF18-4401-9FC3-84BE706DD467}" type="pres">
      <dgm:prSet presAssocID="{AD2F093A-401A-4EF6-A587-7ED7E3162A0F}" presName="hierRoot2" presStyleCnt="0"/>
      <dgm:spPr/>
    </dgm:pt>
    <dgm:pt modelId="{40186281-27CE-4264-94C8-D024DBA14F3F}" type="pres">
      <dgm:prSet presAssocID="{AD2F093A-401A-4EF6-A587-7ED7E3162A0F}" presName="composite2" presStyleCnt="0"/>
      <dgm:spPr/>
    </dgm:pt>
    <dgm:pt modelId="{45ED9DAE-A766-4744-92D9-5E4F876AE5D2}" type="pres">
      <dgm:prSet presAssocID="{AD2F093A-401A-4EF6-A587-7ED7E3162A0F}" presName="background2" presStyleLbl="asst1" presStyleIdx="0" presStyleCnt="6"/>
      <dgm:spPr>
        <a:solidFill>
          <a:srgbClr val="C00000"/>
        </a:solidFill>
      </dgm:spPr>
    </dgm:pt>
    <dgm:pt modelId="{6545E4B9-E0B8-41BD-9933-020999D13604}" type="pres">
      <dgm:prSet presAssocID="{AD2F093A-401A-4EF6-A587-7ED7E3162A0F}" presName="text2" presStyleLbl="fgAcc2" presStyleIdx="0" presStyleCnt="3" custLinFactNeighborX="-11148" custLinFactNeighborY="-4784">
        <dgm:presLayoutVars>
          <dgm:chPref val="3"/>
        </dgm:presLayoutVars>
      </dgm:prSet>
      <dgm:spPr/>
    </dgm:pt>
    <dgm:pt modelId="{2BCDE605-39B5-455A-9D4E-CA6D5CD27AD3}" type="pres">
      <dgm:prSet presAssocID="{AD2F093A-401A-4EF6-A587-7ED7E3162A0F}" presName="hierChild3" presStyleCnt="0"/>
      <dgm:spPr/>
    </dgm:pt>
    <dgm:pt modelId="{B3160A3E-0F4B-42E7-9F15-C3CDE48E8EEB}" type="pres">
      <dgm:prSet presAssocID="{EE7E4DF1-BD9B-4149-93E4-AF0AC50476F4}" presName="Name17" presStyleLbl="parChTrans1D3" presStyleIdx="0" presStyleCnt="3"/>
      <dgm:spPr/>
    </dgm:pt>
    <dgm:pt modelId="{B6B705C8-606C-47F7-A983-A3956627C6A2}" type="pres">
      <dgm:prSet presAssocID="{32C86403-2A4E-48F9-890D-B8B74900858D}" presName="hierRoot3" presStyleCnt="0"/>
      <dgm:spPr/>
    </dgm:pt>
    <dgm:pt modelId="{60BA9E60-3741-457C-99B5-03011136A73E}" type="pres">
      <dgm:prSet presAssocID="{32C86403-2A4E-48F9-890D-B8B74900858D}" presName="composite3" presStyleCnt="0"/>
      <dgm:spPr/>
    </dgm:pt>
    <dgm:pt modelId="{33F235B7-AC8C-43EE-AA59-C0D8B97414EB}" type="pres">
      <dgm:prSet presAssocID="{32C86403-2A4E-48F9-890D-B8B74900858D}" presName="background3" presStyleLbl="asst1" presStyleIdx="1" presStyleCnt="6"/>
      <dgm:spPr>
        <a:solidFill>
          <a:srgbClr val="C00000"/>
        </a:solidFill>
      </dgm:spPr>
    </dgm:pt>
    <dgm:pt modelId="{330DC645-A0AE-49EF-9D8A-8680D6A7297F}" type="pres">
      <dgm:prSet presAssocID="{32C86403-2A4E-48F9-890D-B8B74900858D}" presName="text3" presStyleLbl="fgAcc3" presStyleIdx="0" presStyleCnt="3" custScaleX="208035" custScaleY="146592" custLinFactNeighborX="-47835" custLinFactNeighborY="120">
        <dgm:presLayoutVars>
          <dgm:chPref val="3"/>
        </dgm:presLayoutVars>
      </dgm:prSet>
      <dgm:spPr/>
    </dgm:pt>
    <dgm:pt modelId="{9ACDD2E2-2888-41AB-9003-608277DD6F97}" type="pres">
      <dgm:prSet presAssocID="{32C86403-2A4E-48F9-890D-B8B74900858D}" presName="hierChild4" presStyleCnt="0"/>
      <dgm:spPr/>
    </dgm:pt>
    <dgm:pt modelId="{998C39E2-CB08-4E28-AA7B-4287F6812107}" type="pres">
      <dgm:prSet presAssocID="{39DCD2A5-AAA2-431E-BFAE-D3AA3931C048}" presName="Name10" presStyleLbl="parChTrans1D2" presStyleIdx="1" presStyleCnt="3"/>
      <dgm:spPr/>
    </dgm:pt>
    <dgm:pt modelId="{E318D549-0ABD-4E08-863E-FF260C26613C}" type="pres">
      <dgm:prSet presAssocID="{534929FA-F823-41C6-A65F-9CE973C8AF02}" presName="hierRoot2" presStyleCnt="0"/>
      <dgm:spPr/>
    </dgm:pt>
    <dgm:pt modelId="{5F097E20-7128-486B-9C04-ADBB1EA8D990}" type="pres">
      <dgm:prSet presAssocID="{534929FA-F823-41C6-A65F-9CE973C8AF02}" presName="composite2" presStyleCnt="0"/>
      <dgm:spPr/>
    </dgm:pt>
    <dgm:pt modelId="{01C92185-2DA0-4081-A037-564635EFA4EE}" type="pres">
      <dgm:prSet presAssocID="{534929FA-F823-41C6-A65F-9CE973C8AF02}" presName="background2" presStyleLbl="asst1" presStyleIdx="2" presStyleCnt="6"/>
      <dgm:spPr>
        <a:solidFill>
          <a:srgbClr val="C00000"/>
        </a:solidFill>
      </dgm:spPr>
    </dgm:pt>
    <dgm:pt modelId="{B6BBDB9D-F4FB-41A3-AD14-2A3FF82CA208}" type="pres">
      <dgm:prSet presAssocID="{534929FA-F823-41C6-A65F-9CE973C8AF02}" presName="text2" presStyleLbl="fgAcc2" presStyleIdx="1" presStyleCnt="3" custLinFactNeighborX="-14931" custLinFactNeighborY="-5247">
        <dgm:presLayoutVars>
          <dgm:chPref val="3"/>
        </dgm:presLayoutVars>
      </dgm:prSet>
      <dgm:spPr/>
    </dgm:pt>
    <dgm:pt modelId="{6141F397-ACE8-4179-9BA7-3B29880F7A4E}" type="pres">
      <dgm:prSet presAssocID="{534929FA-F823-41C6-A65F-9CE973C8AF02}" presName="hierChild3" presStyleCnt="0"/>
      <dgm:spPr/>
    </dgm:pt>
    <dgm:pt modelId="{90008B00-D192-453D-A930-7AB0E94B6EA3}" type="pres">
      <dgm:prSet presAssocID="{93B566ED-0A93-4FE4-963F-F11EB260F8B6}" presName="Name17" presStyleLbl="parChTrans1D3" presStyleIdx="1" presStyleCnt="3"/>
      <dgm:spPr/>
    </dgm:pt>
    <dgm:pt modelId="{991ABCC8-069D-413F-B99C-81E281995FC9}" type="pres">
      <dgm:prSet presAssocID="{ED436978-523E-47B4-81D5-C600CC9C82E0}" presName="hierRoot3" presStyleCnt="0"/>
      <dgm:spPr/>
    </dgm:pt>
    <dgm:pt modelId="{84EAA72C-F322-4E20-AF6C-A1C9EB970998}" type="pres">
      <dgm:prSet presAssocID="{ED436978-523E-47B4-81D5-C600CC9C82E0}" presName="composite3" presStyleCnt="0"/>
      <dgm:spPr/>
    </dgm:pt>
    <dgm:pt modelId="{BC1732DF-6CA7-4BD3-A570-7FEC8395E09E}" type="pres">
      <dgm:prSet presAssocID="{ED436978-523E-47B4-81D5-C600CC9C82E0}" presName="background3" presStyleLbl="asst1" presStyleIdx="3" presStyleCnt="6"/>
      <dgm:spPr>
        <a:solidFill>
          <a:srgbClr val="C00000"/>
        </a:solidFill>
      </dgm:spPr>
    </dgm:pt>
    <dgm:pt modelId="{B3B15516-042C-47E1-A96F-26589D3A6613}" type="pres">
      <dgm:prSet presAssocID="{ED436978-523E-47B4-81D5-C600CC9C82E0}" presName="text3" presStyleLbl="fgAcc3" presStyleIdx="1" presStyleCnt="3" custScaleX="137484" custScaleY="112523" custLinFactNeighborX="-14931" custLinFactNeighborY="373">
        <dgm:presLayoutVars>
          <dgm:chPref val="3"/>
        </dgm:presLayoutVars>
      </dgm:prSet>
      <dgm:spPr/>
    </dgm:pt>
    <dgm:pt modelId="{1D263DC0-27E3-4804-BC3E-AC1BEC83906C}" type="pres">
      <dgm:prSet presAssocID="{ED436978-523E-47B4-81D5-C600CC9C82E0}" presName="hierChild4" presStyleCnt="0"/>
      <dgm:spPr/>
    </dgm:pt>
    <dgm:pt modelId="{FCEFC13F-2599-4930-BE13-B4D058A24095}" type="pres">
      <dgm:prSet presAssocID="{435AA53A-77E3-4C4E-AB77-DDFB0777B309}" presName="Name10" presStyleLbl="parChTrans1D2" presStyleIdx="2" presStyleCnt="3"/>
      <dgm:spPr/>
    </dgm:pt>
    <dgm:pt modelId="{CB88EB97-04A1-445B-9DA6-9EB0A5F514AE}" type="pres">
      <dgm:prSet presAssocID="{DE4D509E-076A-484F-8DBC-9E03B20C3D43}" presName="hierRoot2" presStyleCnt="0"/>
      <dgm:spPr/>
    </dgm:pt>
    <dgm:pt modelId="{ACFD1826-FB4B-469C-B4E3-3EBE45D3B863}" type="pres">
      <dgm:prSet presAssocID="{DE4D509E-076A-484F-8DBC-9E03B20C3D43}" presName="composite2" presStyleCnt="0"/>
      <dgm:spPr/>
    </dgm:pt>
    <dgm:pt modelId="{4BD39DFB-8B63-436E-8150-D2E84554D477}" type="pres">
      <dgm:prSet presAssocID="{DE4D509E-076A-484F-8DBC-9E03B20C3D43}" presName="background2" presStyleLbl="asst1" presStyleIdx="4" presStyleCnt="6"/>
      <dgm:spPr>
        <a:solidFill>
          <a:srgbClr val="C00000"/>
        </a:solidFill>
        <a:ln>
          <a:solidFill>
            <a:schemeClr val="accent1"/>
          </a:solidFill>
        </a:ln>
      </dgm:spPr>
    </dgm:pt>
    <dgm:pt modelId="{38261552-7DE6-4845-B12F-994857E584FB}" type="pres">
      <dgm:prSet presAssocID="{DE4D509E-076A-484F-8DBC-9E03B20C3D43}" presName="text2" presStyleLbl="fgAcc2" presStyleIdx="2" presStyleCnt="3" custLinFactNeighborX="0" custLinFactNeighborY="-5620">
        <dgm:presLayoutVars>
          <dgm:chPref val="3"/>
        </dgm:presLayoutVars>
      </dgm:prSet>
      <dgm:spPr/>
    </dgm:pt>
    <dgm:pt modelId="{A3F9FA42-3C10-4F97-A229-6DB09041FC57}" type="pres">
      <dgm:prSet presAssocID="{DE4D509E-076A-484F-8DBC-9E03B20C3D43}" presName="hierChild3" presStyleCnt="0"/>
      <dgm:spPr/>
    </dgm:pt>
    <dgm:pt modelId="{A8ACAEF8-612C-43AE-B90C-19D9EBC95890}" type="pres">
      <dgm:prSet presAssocID="{6843773C-2E59-46B1-A053-0188E2EBCCC0}" presName="Name17" presStyleLbl="parChTrans1D3" presStyleIdx="2" presStyleCnt="3"/>
      <dgm:spPr/>
    </dgm:pt>
    <dgm:pt modelId="{AF7569A8-FF43-4849-9F4F-A988DB58A7DF}" type="pres">
      <dgm:prSet presAssocID="{21C71873-CAAA-48E2-BDAD-FDF4F380B9AF}" presName="hierRoot3" presStyleCnt="0"/>
      <dgm:spPr/>
    </dgm:pt>
    <dgm:pt modelId="{1B7C8DC3-4F8E-4EF9-BE06-D8E10B1D47EB}" type="pres">
      <dgm:prSet presAssocID="{21C71873-CAAA-48E2-BDAD-FDF4F380B9AF}" presName="composite3" presStyleCnt="0"/>
      <dgm:spPr/>
    </dgm:pt>
    <dgm:pt modelId="{12FDDA8B-30E3-489E-95DB-60A973BC304B}" type="pres">
      <dgm:prSet presAssocID="{21C71873-CAAA-48E2-BDAD-FDF4F380B9AF}" presName="background3" presStyleLbl="asst1" presStyleIdx="5" presStyleCnt="6"/>
      <dgm:spPr>
        <a:solidFill>
          <a:srgbClr val="C00000"/>
        </a:solidFill>
      </dgm:spPr>
    </dgm:pt>
    <dgm:pt modelId="{8C34661C-397D-4A3B-9F64-768B3E0EF060}" type="pres">
      <dgm:prSet presAssocID="{21C71873-CAAA-48E2-BDAD-FDF4F380B9AF}" presName="text3" presStyleLbl="fgAcc3" presStyleIdx="2" presStyleCnt="3" custScaleX="117225" custScaleY="112523">
        <dgm:presLayoutVars>
          <dgm:chPref val="3"/>
        </dgm:presLayoutVars>
      </dgm:prSet>
      <dgm:spPr/>
    </dgm:pt>
    <dgm:pt modelId="{C3195674-6834-42B8-8074-508A303D4C68}" type="pres">
      <dgm:prSet presAssocID="{21C71873-CAAA-48E2-BDAD-FDF4F380B9AF}" presName="hierChild4" presStyleCnt="0"/>
      <dgm:spPr/>
    </dgm:pt>
  </dgm:ptLst>
  <dgm:cxnLst>
    <dgm:cxn modelId="{164E5A04-5DC2-4F74-8DCB-3B9B59EE3E88}" srcId="{A1D34E88-CBE3-4DE2-AE7A-79C77C1ECA05}" destId="{0BED9F1E-E4FF-42F6-8EE3-5B38598A0140}" srcOrd="0" destOrd="0" parTransId="{41D1E23B-BECA-47BA-97AD-F8EC0EDF6902}" sibTransId="{EEADC295-FE61-4F83-A8A9-A722F5FAADD6}"/>
    <dgm:cxn modelId="{0E188911-A3EB-4266-ADEE-659E4765E99E}" srcId="{0BED9F1E-E4FF-42F6-8EE3-5B38598A0140}" destId="{DE4D509E-076A-484F-8DBC-9E03B20C3D43}" srcOrd="2" destOrd="0" parTransId="{435AA53A-77E3-4C4E-AB77-DDFB0777B309}" sibTransId="{6C258077-98DD-4AE1-BFD2-AB127CCCFA85}"/>
    <dgm:cxn modelId="{13748116-4175-4882-84B3-D02846EABF42}" type="presOf" srcId="{534929FA-F823-41C6-A65F-9CE973C8AF02}" destId="{B6BBDB9D-F4FB-41A3-AD14-2A3FF82CA208}" srcOrd="0" destOrd="0" presId="urn:microsoft.com/office/officeart/2005/8/layout/hierarchy1"/>
    <dgm:cxn modelId="{3182E116-66D7-4210-B97B-5ECCC68FA719}" srcId="{AD2F093A-401A-4EF6-A587-7ED7E3162A0F}" destId="{32C86403-2A4E-48F9-890D-B8B74900858D}" srcOrd="0" destOrd="0" parTransId="{EE7E4DF1-BD9B-4149-93E4-AF0AC50476F4}" sibTransId="{DB11BBF4-5973-4B1C-B12F-55CE9D64E08A}"/>
    <dgm:cxn modelId="{2A21BF33-092B-4CD0-9153-75AB10B79F0B}" type="presOf" srcId="{39DCD2A5-AAA2-431E-BFAE-D3AA3931C048}" destId="{998C39E2-CB08-4E28-AA7B-4287F6812107}" srcOrd="0" destOrd="0" presId="urn:microsoft.com/office/officeart/2005/8/layout/hierarchy1"/>
    <dgm:cxn modelId="{B9AAFE39-0610-4BD4-9ED9-64B9BB6BDAAC}" type="presOf" srcId="{32C86403-2A4E-48F9-890D-B8B74900858D}" destId="{330DC645-A0AE-49EF-9D8A-8680D6A7297F}" srcOrd="0" destOrd="0" presId="urn:microsoft.com/office/officeart/2005/8/layout/hierarchy1"/>
    <dgm:cxn modelId="{9B01DF3B-535B-46ED-A798-C376A7EEDFE5}" srcId="{0BED9F1E-E4FF-42F6-8EE3-5B38598A0140}" destId="{534929FA-F823-41C6-A65F-9CE973C8AF02}" srcOrd="1" destOrd="0" parTransId="{39DCD2A5-AAA2-431E-BFAE-D3AA3931C048}" sibTransId="{052D11FF-9D9E-410C-B34A-6D0E19F94910}"/>
    <dgm:cxn modelId="{7AA7885E-549D-422C-860A-D4CCC52360C1}" srcId="{0BED9F1E-E4FF-42F6-8EE3-5B38598A0140}" destId="{AD2F093A-401A-4EF6-A587-7ED7E3162A0F}" srcOrd="0" destOrd="0" parTransId="{7B53349A-70AB-40D5-84A4-0AF3F8C8FE9A}" sibTransId="{BB8980FA-D7A5-40F8-ACED-5F8524DC39E1}"/>
    <dgm:cxn modelId="{002F1760-B4FF-47A1-98D8-7F1E787BF711}" type="presOf" srcId="{93B566ED-0A93-4FE4-963F-F11EB260F8B6}" destId="{90008B00-D192-453D-A930-7AB0E94B6EA3}" srcOrd="0" destOrd="0" presId="urn:microsoft.com/office/officeart/2005/8/layout/hierarchy1"/>
    <dgm:cxn modelId="{0B0C8162-638A-489A-8752-8A69CFBAD183}" type="presOf" srcId="{21C71873-CAAA-48E2-BDAD-FDF4F380B9AF}" destId="{8C34661C-397D-4A3B-9F64-768B3E0EF060}" srcOrd="0" destOrd="0" presId="urn:microsoft.com/office/officeart/2005/8/layout/hierarchy1"/>
    <dgm:cxn modelId="{A3C6B442-D7BC-40E2-9D21-F676FD96CB55}" type="presOf" srcId="{0BED9F1E-E4FF-42F6-8EE3-5B38598A0140}" destId="{E70E9D7C-D9E8-4CEF-8683-A31CB72AA295}" srcOrd="0" destOrd="0" presId="urn:microsoft.com/office/officeart/2005/8/layout/hierarchy1"/>
    <dgm:cxn modelId="{C0B2D343-AD98-4C78-91C8-565DFB277263}" srcId="{534929FA-F823-41C6-A65F-9CE973C8AF02}" destId="{ED436978-523E-47B4-81D5-C600CC9C82E0}" srcOrd="0" destOrd="0" parTransId="{93B566ED-0A93-4FE4-963F-F11EB260F8B6}" sibTransId="{4AA33436-5F3A-4BF1-9FC4-272CE880A17A}"/>
    <dgm:cxn modelId="{08462B68-4724-411B-9487-C10867A75F6B}" type="presOf" srcId="{435AA53A-77E3-4C4E-AB77-DDFB0777B309}" destId="{FCEFC13F-2599-4930-BE13-B4D058A24095}" srcOrd="0" destOrd="0" presId="urn:microsoft.com/office/officeart/2005/8/layout/hierarchy1"/>
    <dgm:cxn modelId="{FE4AF148-966C-4751-9BF9-29E8ECE2C26C}" type="presOf" srcId="{EE7E4DF1-BD9B-4149-93E4-AF0AC50476F4}" destId="{B3160A3E-0F4B-42E7-9F15-C3CDE48E8EEB}" srcOrd="0" destOrd="0" presId="urn:microsoft.com/office/officeart/2005/8/layout/hierarchy1"/>
    <dgm:cxn modelId="{FCA1496F-E40D-47A3-BDB2-2E34EC132E10}" type="presOf" srcId="{A1D34E88-CBE3-4DE2-AE7A-79C77C1ECA05}" destId="{C8113AAF-4ADB-4D6C-96A4-3B4E4638BE2B}" srcOrd="0" destOrd="0" presId="urn:microsoft.com/office/officeart/2005/8/layout/hierarchy1"/>
    <dgm:cxn modelId="{0D5F3E79-7EF2-406B-B5C2-1F7C2E9C83A1}" type="presOf" srcId="{7B53349A-70AB-40D5-84A4-0AF3F8C8FE9A}" destId="{E351BE01-3EF0-487A-8437-3EC0B1782D95}" srcOrd="0" destOrd="0" presId="urn:microsoft.com/office/officeart/2005/8/layout/hierarchy1"/>
    <dgm:cxn modelId="{222F358A-60D4-4245-A91C-9EB87A3DB959}" type="presOf" srcId="{DE4D509E-076A-484F-8DBC-9E03B20C3D43}" destId="{38261552-7DE6-4845-B12F-994857E584FB}" srcOrd="0" destOrd="0" presId="urn:microsoft.com/office/officeart/2005/8/layout/hierarchy1"/>
    <dgm:cxn modelId="{41ED2090-5CD8-4648-A397-098DEC878217}" type="presOf" srcId="{AD2F093A-401A-4EF6-A587-7ED7E3162A0F}" destId="{6545E4B9-E0B8-41BD-9933-020999D13604}" srcOrd="0" destOrd="0" presId="urn:microsoft.com/office/officeart/2005/8/layout/hierarchy1"/>
    <dgm:cxn modelId="{2A755BB9-5118-4E57-8C07-34E038DFF46F}" type="presOf" srcId="{ED436978-523E-47B4-81D5-C600CC9C82E0}" destId="{B3B15516-042C-47E1-A96F-26589D3A6613}" srcOrd="0" destOrd="0" presId="urn:microsoft.com/office/officeart/2005/8/layout/hierarchy1"/>
    <dgm:cxn modelId="{F5BEA6DB-77E8-48A6-B2F9-5DDBDD3290FB}" type="presOf" srcId="{6843773C-2E59-46B1-A053-0188E2EBCCC0}" destId="{A8ACAEF8-612C-43AE-B90C-19D9EBC95890}" srcOrd="0" destOrd="0" presId="urn:microsoft.com/office/officeart/2005/8/layout/hierarchy1"/>
    <dgm:cxn modelId="{8B245EF5-CE19-4864-926F-FBFE6BB891FB}" srcId="{DE4D509E-076A-484F-8DBC-9E03B20C3D43}" destId="{21C71873-CAAA-48E2-BDAD-FDF4F380B9AF}" srcOrd="0" destOrd="0" parTransId="{6843773C-2E59-46B1-A053-0188E2EBCCC0}" sibTransId="{B07EE450-7ADC-47C7-BA4F-92BD96080D48}"/>
    <dgm:cxn modelId="{CC56E78B-CD28-4A8D-8776-016A6B112954}" type="presParOf" srcId="{C8113AAF-4ADB-4D6C-96A4-3B4E4638BE2B}" destId="{C81372C1-CCB3-4336-9620-9626B4F428A8}" srcOrd="0" destOrd="0" presId="urn:microsoft.com/office/officeart/2005/8/layout/hierarchy1"/>
    <dgm:cxn modelId="{5E6424A9-0467-4884-8AF6-013208D853B1}" type="presParOf" srcId="{C81372C1-CCB3-4336-9620-9626B4F428A8}" destId="{C3AC82F3-F269-4169-AD44-063883BA1E3A}" srcOrd="0" destOrd="0" presId="urn:microsoft.com/office/officeart/2005/8/layout/hierarchy1"/>
    <dgm:cxn modelId="{FDFD11DC-6B9D-4914-94A2-7CDF34CCF3A5}" type="presParOf" srcId="{C3AC82F3-F269-4169-AD44-063883BA1E3A}" destId="{5C702597-BE39-4726-BF54-B14883A658F2}" srcOrd="0" destOrd="0" presId="urn:microsoft.com/office/officeart/2005/8/layout/hierarchy1"/>
    <dgm:cxn modelId="{54A55396-F7EE-4FB1-BF4D-A84DACB3595B}" type="presParOf" srcId="{C3AC82F3-F269-4169-AD44-063883BA1E3A}" destId="{E70E9D7C-D9E8-4CEF-8683-A31CB72AA295}" srcOrd="1" destOrd="0" presId="urn:microsoft.com/office/officeart/2005/8/layout/hierarchy1"/>
    <dgm:cxn modelId="{9E81CE20-65A7-4F1F-A381-9FF934A9ABFC}" type="presParOf" srcId="{C81372C1-CCB3-4336-9620-9626B4F428A8}" destId="{DB241BCF-ABB7-4C9C-B8A4-582F3A7F4EAE}" srcOrd="1" destOrd="0" presId="urn:microsoft.com/office/officeart/2005/8/layout/hierarchy1"/>
    <dgm:cxn modelId="{1DEFE787-4C21-466E-B5F1-67FCC3D41BCF}" type="presParOf" srcId="{DB241BCF-ABB7-4C9C-B8A4-582F3A7F4EAE}" destId="{E351BE01-3EF0-487A-8437-3EC0B1782D95}" srcOrd="0" destOrd="0" presId="urn:microsoft.com/office/officeart/2005/8/layout/hierarchy1"/>
    <dgm:cxn modelId="{FADC75ED-8682-49CB-A44C-29A485279466}" type="presParOf" srcId="{DB241BCF-ABB7-4C9C-B8A4-582F3A7F4EAE}" destId="{41DFD55B-EF18-4401-9FC3-84BE706DD467}" srcOrd="1" destOrd="0" presId="urn:microsoft.com/office/officeart/2005/8/layout/hierarchy1"/>
    <dgm:cxn modelId="{1C232ABB-8997-44F9-8ED6-5F6F905ECF41}" type="presParOf" srcId="{41DFD55B-EF18-4401-9FC3-84BE706DD467}" destId="{40186281-27CE-4264-94C8-D024DBA14F3F}" srcOrd="0" destOrd="0" presId="urn:microsoft.com/office/officeart/2005/8/layout/hierarchy1"/>
    <dgm:cxn modelId="{2FB30132-246B-49AF-A949-6425145E3C47}" type="presParOf" srcId="{40186281-27CE-4264-94C8-D024DBA14F3F}" destId="{45ED9DAE-A766-4744-92D9-5E4F876AE5D2}" srcOrd="0" destOrd="0" presId="urn:microsoft.com/office/officeart/2005/8/layout/hierarchy1"/>
    <dgm:cxn modelId="{1E451755-48AD-45FA-B51F-266C3C4B385D}" type="presParOf" srcId="{40186281-27CE-4264-94C8-D024DBA14F3F}" destId="{6545E4B9-E0B8-41BD-9933-020999D13604}" srcOrd="1" destOrd="0" presId="urn:microsoft.com/office/officeart/2005/8/layout/hierarchy1"/>
    <dgm:cxn modelId="{4FAE8F6E-3C1C-4B52-95FD-93671BDA64D5}" type="presParOf" srcId="{41DFD55B-EF18-4401-9FC3-84BE706DD467}" destId="{2BCDE605-39B5-455A-9D4E-CA6D5CD27AD3}" srcOrd="1" destOrd="0" presId="urn:microsoft.com/office/officeart/2005/8/layout/hierarchy1"/>
    <dgm:cxn modelId="{847059FE-BCFA-45F3-8A38-3E16FDAEEA92}" type="presParOf" srcId="{2BCDE605-39B5-455A-9D4E-CA6D5CD27AD3}" destId="{B3160A3E-0F4B-42E7-9F15-C3CDE48E8EEB}" srcOrd="0" destOrd="0" presId="urn:microsoft.com/office/officeart/2005/8/layout/hierarchy1"/>
    <dgm:cxn modelId="{EDB3851F-CD5C-4D5A-BBE3-0BDA726772A4}" type="presParOf" srcId="{2BCDE605-39B5-455A-9D4E-CA6D5CD27AD3}" destId="{B6B705C8-606C-47F7-A983-A3956627C6A2}" srcOrd="1" destOrd="0" presId="urn:microsoft.com/office/officeart/2005/8/layout/hierarchy1"/>
    <dgm:cxn modelId="{2BB370D6-4BF2-4978-B9C2-9F3012E7E4F7}" type="presParOf" srcId="{B6B705C8-606C-47F7-A983-A3956627C6A2}" destId="{60BA9E60-3741-457C-99B5-03011136A73E}" srcOrd="0" destOrd="0" presId="urn:microsoft.com/office/officeart/2005/8/layout/hierarchy1"/>
    <dgm:cxn modelId="{D27F3325-101B-4C7A-B0A2-C413DD26F4F7}" type="presParOf" srcId="{60BA9E60-3741-457C-99B5-03011136A73E}" destId="{33F235B7-AC8C-43EE-AA59-C0D8B97414EB}" srcOrd="0" destOrd="0" presId="urn:microsoft.com/office/officeart/2005/8/layout/hierarchy1"/>
    <dgm:cxn modelId="{50E1E3CF-1B3B-491B-B7FD-A0BBBE91047C}" type="presParOf" srcId="{60BA9E60-3741-457C-99B5-03011136A73E}" destId="{330DC645-A0AE-49EF-9D8A-8680D6A7297F}" srcOrd="1" destOrd="0" presId="urn:microsoft.com/office/officeart/2005/8/layout/hierarchy1"/>
    <dgm:cxn modelId="{11838557-56D6-43F0-85C2-7FE9A1F3415A}" type="presParOf" srcId="{B6B705C8-606C-47F7-A983-A3956627C6A2}" destId="{9ACDD2E2-2888-41AB-9003-608277DD6F97}" srcOrd="1" destOrd="0" presId="urn:microsoft.com/office/officeart/2005/8/layout/hierarchy1"/>
    <dgm:cxn modelId="{B7D4240F-8A63-4975-BD1D-F0A5B66FA083}" type="presParOf" srcId="{DB241BCF-ABB7-4C9C-B8A4-582F3A7F4EAE}" destId="{998C39E2-CB08-4E28-AA7B-4287F6812107}" srcOrd="2" destOrd="0" presId="urn:microsoft.com/office/officeart/2005/8/layout/hierarchy1"/>
    <dgm:cxn modelId="{3A03AE9D-AF30-455E-9F58-DE9F6E29B270}" type="presParOf" srcId="{DB241BCF-ABB7-4C9C-B8A4-582F3A7F4EAE}" destId="{E318D549-0ABD-4E08-863E-FF260C26613C}" srcOrd="3" destOrd="0" presId="urn:microsoft.com/office/officeart/2005/8/layout/hierarchy1"/>
    <dgm:cxn modelId="{73DECCCE-D9E5-4532-B23B-013EE7AD263A}" type="presParOf" srcId="{E318D549-0ABD-4E08-863E-FF260C26613C}" destId="{5F097E20-7128-486B-9C04-ADBB1EA8D990}" srcOrd="0" destOrd="0" presId="urn:microsoft.com/office/officeart/2005/8/layout/hierarchy1"/>
    <dgm:cxn modelId="{9BBB45FC-BA39-4CE7-BE5B-FE35955DF670}" type="presParOf" srcId="{5F097E20-7128-486B-9C04-ADBB1EA8D990}" destId="{01C92185-2DA0-4081-A037-564635EFA4EE}" srcOrd="0" destOrd="0" presId="urn:microsoft.com/office/officeart/2005/8/layout/hierarchy1"/>
    <dgm:cxn modelId="{A77524A2-5864-4491-AB2F-206A4B88881D}" type="presParOf" srcId="{5F097E20-7128-486B-9C04-ADBB1EA8D990}" destId="{B6BBDB9D-F4FB-41A3-AD14-2A3FF82CA208}" srcOrd="1" destOrd="0" presId="urn:microsoft.com/office/officeart/2005/8/layout/hierarchy1"/>
    <dgm:cxn modelId="{C6F5F8B0-274F-4E19-BB0D-968C6E887CD5}" type="presParOf" srcId="{E318D549-0ABD-4E08-863E-FF260C26613C}" destId="{6141F397-ACE8-4179-9BA7-3B29880F7A4E}" srcOrd="1" destOrd="0" presId="urn:microsoft.com/office/officeart/2005/8/layout/hierarchy1"/>
    <dgm:cxn modelId="{EB2E15E5-133B-4FAF-875C-888FC195EDB8}" type="presParOf" srcId="{6141F397-ACE8-4179-9BA7-3B29880F7A4E}" destId="{90008B00-D192-453D-A930-7AB0E94B6EA3}" srcOrd="0" destOrd="0" presId="urn:microsoft.com/office/officeart/2005/8/layout/hierarchy1"/>
    <dgm:cxn modelId="{C6267595-1684-4B0D-BE48-0DDC16876B36}" type="presParOf" srcId="{6141F397-ACE8-4179-9BA7-3B29880F7A4E}" destId="{991ABCC8-069D-413F-B99C-81E281995FC9}" srcOrd="1" destOrd="0" presId="urn:microsoft.com/office/officeart/2005/8/layout/hierarchy1"/>
    <dgm:cxn modelId="{417D4B8C-BB85-4E72-821D-88779DE2AA6A}" type="presParOf" srcId="{991ABCC8-069D-413F-B99C-81E281995FC9}" destId="{84EAA72C-F322-4E20-AF6C-A1C9EB970998}" srcOrd="0" destOrd="0" presId="urn:microsoft.com/office/officeart/2005/8/layout/hierarchy1"/>
    <dgm:cxn modelId="{9B039B24-9BB5-444D-A74B-518E9C6E4BB7}" type="presParOf" srcId="{84EAA72C-F322-4E20-AF6C-A1C9EB970998}" destId="{BC1732DF-6CA7-4BD3-A570-7FEC8395E09E}" srcOrd="0" destOrd="0" presId="urn:microsoft.com/office/officeart/2005/8/layout/hierarchy1"/>
    <dgm:cxn modelId="{32E7BE1B-F207-4211-AF3E-EC89C8F70452}" type="presParOf" srcId="{84EAA72C-F322-4E20-AF6C-A1C9EB970998}" destId="{B3B15516-042C-47E1-A96F-26589D3A6613}" srcOrd="1" destOrd="0" presId="urn:microsoft.com/office/officeart/2005/8/layout/hierarchy1"/>
    <dgm:cxn modelId="{06B649DD-642E-46D7-96A1-2D6DFB9A45F7}" type="presParOf" srcId="{991ABCC8-069D-413F-B99C-81E281995FC9}" destId="{1D263DC0-27E3-4804-BC3E-AC1BEC83906C}" srcOrd="1" destOrd="0" presId="urn:microsoft.com/office/officeart/2005/8/layout/hierarchy1"/>
    <dgm:cxn modelId="{41409022-8E79-4522-B44B-7E45FBC693D5}" type="presParOf" srcId="{DB241BCF-ABB7-4C9C-B8A4-582F3A7F4EAE}" destId="{FCEFC13F-2599-4930-BE13-B4D058A24095}" srcOrd="4" destOrd="0" presId="urn:microsoft.com/office/officeart/2005/8/layout/hierarchy1"/>
    <dgm:cxn modelId="{22EA392B-367C-4E1F-B1C9-9E0F6FE12176}" type="presParOf" srcId="{DB241BCF-ABB7-4C9C-B8A4-582F3A7F4EAE}" destId="{CB88EB97-04A1-445B-9DA6-9EB0A5F514AE}" srcOrd="5" destOrd="0" presId="urn:microsoft.com/office/officeart/2005/8/layout/hierarchy1"/>
    <dgm:cxn modelId="{868446E2-CDE0-4618-8766-0319544AAE4C}" type="presParOf" srcId="{CB88EB97-04A1-445B-9DA6-9EB0A5F514AE}" destId="{ACFD1826-FB4B-469C-B4E3-3EBE45D3B863}" srcOrd="0" destOrd="0" presId="urn:microsoft.com/office/officeart/2005/8/layout/hierarchy1"/>
    <dgm:cxn modelId="{DB2B1A66-B6E5-475B-ACB5-97CD2EC36B38}" type="presParOf" srcId="{ACFD1826-FB4B-469C-B4E3-3EBE45D3B863}" destId="{4BD39DFB-8B63-436E-8150-D2E84554D477}" srcOrd="0" destOrd="0" presId="urn:microsoft.com/office/officeart/2005/8/layout/hierarchy1"/>
    <dgm:cxn modelId="{7823DEB4-C683-4DA8-A03B-5C86C3D55710}" type="presParOf" srcId="{ACFD1826-FB4B-469C-B4E3-3EBE45D3B863}" destId="{38261552-7DE6-4845-B12F-994857E584FB}" srcOrd="1" destOrd="0" presId="urn:microsoft.com/office/officeart/2005/8/layout/hierarchy1"/>
    <dgm:cxn modelId="{0D7F84C7-840A-473D-A735-DFE6D403E6E0}" type="presParOf" srcId="{CB88EB97-04A1-445B-9DA6-9EB0A5F514AE}" destId="{A3F9FA42-3C10-4F97-A229-6DB09041FC57}" srcOrd="1" destOrd="0" presId="urn:microsoft.com/office/officeart/2005/8/layout/hierarchy1"/>
    <dgm:cxn modelId="{2D04ED0D-D155-4D72-9857-0699158DBA79}" type="presParOf" srcId="{A3F9FA42-3C10-4F97-A229-6DB09041FC57}" destId="{A8ACAEF8-612C-43AE-B90C-19D9EBC95890}" srcOrd="0" destOrd="0" presId="urn:microsoft.com/office/officeart/2005/8/layout/hierarchy1"/>
    <dgm:cxn modelId="{54B1D063-FDE9-40C4-A31E-ED07A6AE74CF}" type="presParOf" srcId="{A3F9FA42-3C10-4F97-A229-6DB09041FC57}" destId="{AF7569A8-FF43-4849-9F4F-A988DB58A7DF}" srcOrd="1" destOrd="0" presId="urn:microsoft.com/office/officeart/2005/8/layout/hierarchy1"/>
    <dgm:cxn modelId="{D06818D3-24C0-4214-9217-794608DC108E}" type="presParOf" srcId="{AF7569A8-FF43-4849-9F4F-A988DB58A7DF}" destId="{1B7C8DC3-4F8E-4EF9-BE06-D8E10B1D47EB}" srcOrd="0" destOrd="0" presId="urn:microsoft.com/office/officeart/2005/8/layout/hierarchy1"/>
    <dgm:cxn modelId="{AF506ACD-3597-4837-A5C4-F77F39ED8699}" type="presParOf" srcId="{1B7C8DC3-4F8E-4EF9-BE06-D8E10B1D47EB}" destId="{12FDDA8B-30E3-489E-95DB-60A973BC304B}" srcOrd="0" destOrd="0" presId="urn:microsoft.com/office/officeart/2005/8/layout/hierarchy1"/>
    <dgm:cxn modelId="{97188774-B692-4E55-A3D6-48D1213EBDA9}" type="presParOf" srcId="{1B7C8DC3-4F8E-4EF9-BE06-D8E10B1D47EB}" destId="{8C34661C-397D-4A3B-9F64-768B3E0EF060}" srcOrd="1" destOrd="0" presId="urn:microsoft.com/office/officeart/2005/8/layout/hierarchy1"/>
    <dgm:cxn modelId="{BFDF27B6-9344-4AF6-AAC4-608514CD8029}" type="presParOf" srcId="{AF7569A8-FF43-4849-9F4F-A988DB58A7DF}" destId="{C3195674-6834-42B8-8074-508A303D4C6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CAEF8-612C-43AE-B90C-19D9EBC95890}">
      <dsp:nvSpPr>
        <dsp:cNvPr id="0" name=""/>
        <dsp:cNvSpPr/>
      </dsp:nvSpPr>
      <dsp:spPr>
        <a:xfrm>
          <a:off x="6444025" y="2460277"/>
          <a:ext cx="91440" cy="4723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23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FC13F-2599-4930-BE13-B4D058A24095}">
      <dsp:nvSpPr>
        <dsp:cNvPr id="0" name=""/>
        <dsp:cNvSpPr/>
      </dsp:nvSpPr>
      <dsp:spPr>
        <a:xfrm>
          <a:off x="4076997" y="1083171"/>
          <a:ext cx="2412747" cy="458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457"/>
              </a:lnTo>
              <a:lnTo>
                <a:pt x="2412747" y="324457"/>
              </a:lnTo>
              <a:lnTo>
                <a:pt x="2412747" y="458475"/>
              </a:lnTo>
            </a:path>
          </a:pathLst>
        </a:custGeom>
        <a:noFill/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08B00-D192-453D-A930-7AB0E94B6EA3}">
      <dsp:nvSpPr>
        <dsp:cNvPr id="0" name=""/>
        <dsp:cNvSpPr/>
      </dsp:nvSpPr>
      <dsp:spPr>
        <a:xfrm>
          <a:off x="4064152" y="2463704"/>
          <a:ext cx="91440" cy="4723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23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C39E2-CB08-4E28-AA7B-4287F6812107}">
      <dsp:nvSpPr>
        <dsp:cNvPr id="0" name=""/>
        <dsp:cNvSpPr/>
      </dsp:nvSpPr>
      <dsp:spPr>
        <a:xfrm>
          <a:off x="4031277" y="1083171"/>
          <a:ext cx="91440" cy="4619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884"/>
              </a:lnTo>
              <a:lnTo>
                <a:pt x="78595" y="327884"/>
              </a:lnTo>
              <a:lnTo>
                <a:pt x="78595" y="461901"/>
              </a:lnTo>
            </a:path>
          </a:pathLst>
        </a:custGeom>
        <a:noFill/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60A3E-0F4B-42E7-9F15-C3CDE48E8EEB}">
      <dsp:nvSpPr>
        <dsp:cNvPr id="0" name=""/>
        <dsp:cNvSpPr/>
      </dsp:nvSpPr>
      <dsp:spPr>
        <a:xfrm>
          <a:off x="1298151" y="2467957"/>
          <a:ext cx="91440" cy="4657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1770"/>
              </a:lnTo>
              <a:lnTo>
                <a:pt x="45890" y="331770"/>
              </a:lnTo>
              <a:lnTo>
                <a:pt x="45890" y="4657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1BE01-3EF0-487A-8437-3EC0B1782D95}">
      <dsp:nvSpPr>
        <dsp:cNvPr id="0" name=""/>
        <dsp:cNvSpPr/>
      </dsp:nvSpPr>
      <dsp:spPr>
        <a:xfrm>
          <a:off x="1343871" y="1083171"/>
          <a:ext cx="2733125" cy="466154"/>
        </a:xfrm>
        <a:custGeom>
          <a:avLst/>
          <a:gdLst/>
          <a:ahLst/>
          <a:cxnLst/>
          <a:rect l="0" t="0" r="0" b="0"/>
          <a:pathLst>
            <a:path>
              <a:moveTo>
                <a:pt x="2733125" y="0"/>
              </a:moveTo>
              <a:lnTo>
                <a:pt x="2733125" y="332137"/>
              </a:lnTo>
              <a:lnTo>
                <a:pt x="0" y="332137"/>
              </a:lnTo>
              <a:lnTo>
                <a:pt x="0" y="466154"/>
              </a:lnTo>
            </a:path>
          </a:pathLst>
        </a:custGeom>
        <a:noFill/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02597-BE39-4726-BF54-B14883A658F2}">
      <dsp:nvSpPr>
        <dsp:cNvPr id="0" name=""/>
        <dsp:cNvSpPr/>
      </dsp:nvSpPr>
      <dsp:spPr>
        <a:xfrm>
          <a:off x="3226945" y="29869"/>
          <a:ext cx="1700103" cy="105330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E9D7C-D9E8-4CEF-8683-A31CB72AA295}">
      <dsp:nvSpPr>
        <dsp:cNvPr id="0" name=""/>
        <dsp:cNvSpPr/>
      </dsp:nvSpPr>
      <dsp:spPr>
        <a:xfrm>
          <a:off x="3387685" y="182572"/>
          <a:ext cx="1700103" cy="1053302"/>
        </a:xfrm>
        <a:prstGeom prst="roundRect">
          <a:avLst>
            <a:gd name="adj" fmla="val 10000"/>
          </a:avLst>
        </a:prstGeom>
        <a:solidFill>
          <a:srgbClr val="602C26">
            <a:alpha val="89804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n>
                <a:solidFill>
                  <a:srgbClr val="C00000"/>
                </a:solidFill>
              </a:ln>
            </a:rPr>
            <a:t>Game of Life</a:t>
          </a:r>
        </a:p>
      </dsp:txBody>
      <dsp:txXfrm>
        <a:off x="3418535" y="213422"/>
        <a:ext cx="1638403" cy="991602"/>
      </dsp:txXfrm>
    </dsp:sp>
    <dsp:sp modelId="{45ED9DAE-A766-4744-92D9-5E4F876AE5D2}">
      <dsp:nvSpPr>
        <dsp:cNvPr id="0" name=""/>
        <dsp:cNvSpPr/>
      </dsp:nvSpPr>
      <dsp:spPr>
        <a:xfrm>
          <a:off x="620540" y="1549326"/>
          <a:ext cx="1446662" cy="91863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5E4B9-E0B8-41BD-9933-020999D13604}">
      <dsp:nvSpPr>
        <dsp:cNvPr id="0" name=""/>
        <dsp:cNvSpPr/>
      </dsp:nvSpPr>
      <dsp:spPr>
        <a:xfrm>
          <a:off x="781280" y="1702029"/>
          <a:ext cx="1446662" cy="918630"/>
        </a:xfrm>
        <a:prstGeom prst="roundRect">
          <a:avLst>
            <a:gd name="adj" fmla="val 10000"/>
          </a:avLst>
        </a:prstGeom>
        <a:solidFill>
          <a:srgbClr val="602C26">
            <a:alpha val="90000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n>
                <a:solidFill>
                  <a:srgbClr val="C00000"/>
                </a:solidFill>
              </a:ln>
            </a:rPr>
            <a:t>Javascript</a:t>
          </a:r>
          <a:endParaRPr lang="en-US" sz="2100" kern="1200" dirty="0">
            <a:ln>
              <a:solidFill>
                <a:srgbClr val="C00000"/>
              </a:solidFill>
            </a:ln>
          </a:endParaRPr>
        </a:p>
      </dsp:txBody>
      <dsp:txXfrm>
        <a:off x="808186" y="1728935"/>
        <a:ext cx="1392850" cy="864818"/>
      </dsp:txXfrm>
    </dsp:sp>
    <dsp:sp modelId="{33F235B7-AC8C-43EE-AA59-C0D8B97414EB}">
      <dsp:nvSpPr>
        <dsp:cNvPr id="0" name=""/>
        <dsp:cNvSpPr/>
      </dsp:nvSpPr>
      <dsp:spPr>
        <a:xfrm>
          <a:off x="-160740" y="2933744"/>
          <a:ext cx="3009565" cy="134663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DC645-A0AE-49EF-9D8A-8680D6A7297F}">
      <dsp:nvSpPr>
        <dsp:cNvPr id="0" name=""/>
        <dsp:cNvSpPr/>
      </dsp:nvSpPr>
      <dsp:spPr>
        <a:xfrm>
          <a:off x="0" y="3086448"/>
          <a:ext cx="3009565" cy="13466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-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()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   *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drawTheGrid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()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   *loops to apply rules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   *detects keypresses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 dirty="0">
              <a:ln>
                <a:solidFill>
                  <a:srgbClr val="C00000"/>
                </a:solidFill>
              </a:ln>
            </a:rPr>
            <a:t>  *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requestAnimationFrame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(</a:t>
          </a:r>
          <a:r>
            <a:rPr lang="en-US" sz="1200" kern="1200" dirty="0" err="1">
              <a:ln>
                <a:solidFill>
                  <a:srgbClr val="C00000"/>
                </a:solidFill>
              </a:ln>
            </a:rPr>
            <a:t>playTheGame</a:t>
          </a:r>
          <a:r>
            <a:rPr lang="en-US" sz="1200" kern="1200" dirty="0">
              <a:ln>
                <a:solidFill>
                  <a:srgbClr val="C00000"/>
                </a:solidFill>
              </a:ln>
            </a:rPr>
            <a:t>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900" kern="1200" dirty="0">
            <a:ln>
              <a:solidFill>
                <a:srgbClr val="C00000"/>
              </a:solidFill>
            </a:ln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ln>
              <a:solidFill>
                <a:srgbClr val="C00000"/>
              </a:solidFill>
            </a:ln>
          </a:endParaRPr>
        </a:p>
      </dsp:txBody>
      <dsp:txXfrm>
        <a:off x="39442" y="3125890"/>
        <a:ext cx="2930681" cy="1267755"/>
      </dsp:txXfrm>
    </dsp:sp>
    <dsp:sp modelId="{01C92185-2DA0-4081-A037-564635EFA4EE}">
      <dsp:nvSpPr>
        <dsp:cNvPr id="0" name=""/>
        <dsp:cNvSpPr/>
      </dsp:nvSpPr>
      <dsp:spPr>
        <a:xfrm>
          <a:off x="3386541" y="1545073"/>
          <a:ext cx="1446662" cy="91863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BDB9D-F4FB-41A3-AD14-2A3FF82CA208}">
      <dsp:nvSpPr>
        <dsp:cNvPr id="0" name=""/>
        <dsp:cNvSpPr/>
      </dsp:nvSpPr>
      <dsp:spPr>
        <a:xfrm>
          <a:off x="3547281" y="1697776"/>
          <a:ext cx="1446662" cy="918630"/>
        </a:xfrm>
        <a:prstGeom prst="roundRect">
          <a:avLst>
            <a:gd name="adj" fmla="val 10000"/>
          </a:avLst>
        </a:prstGeom>
        <a:solidFill>
          <a:srgbClr val="602C26">
            <a:alpha val="90000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n>
                <a:solidFill>
                  <a:srgbClr val="C00000"/>
                </a:solidFill>
              </a:ln>
            </a:rPr>
            <a:t>HTML</a:t>
          </a:r>
        </a:p>
      </dsp:txBody>
      <dsp:txXfrm>
        <a:off x="3574187" y="1724682"/>
        <a:ext cx="1392850" cy="864818"/>
      </dsp:txXfrm>
    </dsp:sp>
    <dsp:sp modelId="{BC1732DF-6CA7-4BD3-A570-7FEC8395E09E}">
      <dsp:nvSpPr>
        <dsp:cNvPr id="0" name=""/>
        <dsp:cNvSpPr/>
      </dsp:nvSpPr>
      <dsp:spPr>
        <a:xfrm>
          <a:off x="3115407" y="2936068"/>
          <a:ext cx="1988930" cy="103367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15516-042C-47E1-A96F-26589D3A6613}">
      <dsp:nvSpPr>
        <dsp:cNvPr id="0" name=""/>
        <dsp:cNvSpPr/>
      </dsp:nvSpPr>
      <dsp:spPr>
        <a:xfrm>
          <a:off x="3276148" y="3088772"/>
          <a:ext cx="1988930" cy="103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kern="1200" dirty="0">
              <a:ln>
                <a:solidFill>
                  <a:srgbClr val="C00000"/>
                </a:solidFill>
              </a:ln>
            </a:rPr>
            <a:t>-splits screen into 2  	               parts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n>
                <a:solidFill>
                  <a:srgbClr val="C00000"/>
                </a:solidFill>
              </a:ln>
            </a:rPr>
            <a:t>-2 buttons with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n>
                <a:solidFill>
                  <a:srgbClr val="C00000"/>
                </a:solidFill>
              </a:ln>
            </a:rPr>
            <a:t>       dropdown blocks</a:t>
          </a:r>
        </a:p>
      </dsp:txBody>
      <dsp:txXfrm>
        <a:off x="3306423" y="3119047"/>
        <a:ext cx="1928380" cy="973121"/>
      </dsp:txXfrm>
    </dsp:sp>
    <dsp:sp modelId="{4BD39DFB-8B63-436E-8150-D2E84554D477}">
      <dsp:nvSpPr>
        <dsp:cNvPr id="0" name=""/>
        <dsp:cNvSpPr/>
      </dsp:nvSpPr>
      <dsp:spPr>
        <a:xfrm>
          <a:off x="5766413" y="1541646"/>
          <a:ext cx="1446662" cy="91863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61552-7DE6-4845-B12F-994857E584FB}">
      <dsp:nvSpPr>
        <dsp:cNvPr id="0" name=""/>
        <dsp:cNvSpPr/>
      </dsp:nvSpPr>
      <dsp:spPr>
        <a:xfrm>
          <a:off x="5927153" y="1694350"/>
          <a:ext cx="1446662" cy="918630"/>
        </a:xfrm>
        <a:prstGeom prst="roundRect">
          <a:avLst>
            <a:gd name="adj" fmla="val 10000"/>
          </a:avLst>
        </a:prstGeom>
        <a:solidFill>
          <a:srgbClr val="602C26">
            <a:alpha val="90000"/>
          </a:srgbClr>
        </a:solidFill>
        <a:ln w="25400" cap="flat" cmpd="sng" algn="ctr">
          <a:solidFill>
            <a:srgbClr val="F1C7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n>
                <a:solidFill>
                  <a:srgbClr val="C00000"/>
                </a:solidFill>
              </a:ln>
            </a:rPr>
            <a:t>CSS</a:t>
          </a:r>
        </a:p>
      </dsp:txBody>
      <dsp:txXfrm>
        <a:off x="5954059" y="1721256"/>
        <a:ext cx="1392850" cy="864818"/>
      </dsp:txXfrm>
    </dsp:sp>
    <dsp:sp modelId="{12FDDA8B-30E3-489E-95DB-60A973BC304B}">
      <dsp:nvSpPr>
        <dsp:cNvPr id="0" name=""/>
        <dsp:cNvSpPr/>
      </dsp:nvSpPr>
      <dsp:spPr>
        <a:xfrm>
          <a:off x="5641819" y="2932642"/>
          <a:ext cx="1695850" cy="1033671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4661C-397D-4A3B-9F64-768B3E0EF060}">
      <dsp:nvSpPr>
        <dsp:cNvPr id="0" name=""/>
        <dsp:cNvSpPr/>
      </dsp:nvSpPr>
      <dsp:spPr>
        <a:xfrm>
          <a:off x="5802560" y="3085345"/>
          <a:ext cx="1695850" cy="1033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n>
                <a:solidFill>
                  <a:srgbClr val="C00000"/>
                </a:solidFill>
              </a:ln>
            </a:rPr>
            <a:t>-sets colors, font size, text align </a:t>
          </a:r>
        </a:p>
      </dsp:txBody>
      <dsp:txXfrm>
        <a:off x="5832835" y="3115620"/>
        <a:ext cx="1635300" cy="973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07fec0f43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b07fec0f43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bfd89184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6bfd89184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07fec0f43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b07fec0f43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8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8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469200" y="630225"/>
            <a:ext cx="8205600" cy="1542000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Game of Life</a:t>
            </a:r>
            <a:endParaRPr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349625" y="2172225"/>
            <a:ext cx="83721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400" dirty="0">
                <a:solidFill>
                  <a:schemeClr val="dk1"/>
                </a:solidFill>
              </a:rPr>
              <a:t>Solar Team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" sz="24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 dirty="0">
                <a:solidFill>
                  <a:schemeClr val="dk1"/>
                </a:solidFill>
              </a:rPr>
              <a:t>Natalia Solar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 idx="4294967295"/>
          </p:nvPr>
        </p:nvSpPr>
        <p:spPr>
          <a:xfrm>
            <a:off x="898575" y="1579800"/>
            <a:ext cx="76155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4D2A8A-5C1A-4880-B4DA-C916B1725F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19" r="3863" b="7206"/>
          <a:stretch/>
        </p:blipFill>
        <p:spPr>
          <a:xfrm>
            <a:off x="176645" y="496200"/>
            <a:ext cx="8790709" cy="4159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C09E24-48E8-4017-BFD8-9B1BD2546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203566"/>
              </p:ext>
            </p:extLst>
          </p:nvPr>
        </p:nvGraphicFramePr>
        <p:xfrm>
          <a:off x="1084117" y="296140"/>
          <a:ext cx="7498774" cy="4551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65;p2">
            <a:extLst>
              <a:ext uri="{FF2B5EF4-FFF2-40B4-BE49-F238E27FC236}">
                <a16:creationId xmlns:a16="http://schemas.microsoft.com/office/drawing/2014/main" id="{9582A017-A7BB-4AEF-8D7E-0A58FB893667}"/>
              </a:ext>
            </a:extLst>
          </p:cNvPr>
          <p:cNvSpPr txBox="1">
            <a:spLocks/>
          </p:cNvSpPr>
          <p:nvPr/>
        </p:nvSpPr>
        <p:spPr>
          <a:xfrm>
            <a:off x="176735" y="345005"/>
            <a:ext cx="4301748" cy="728723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Project Description</a:t>
            </a:r>
            <a:endParaRPr lang="en-US" sz="18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fd89184d_0_8"/>
          <p:cNvSpPr txBox="1">
            <a:spLocks noGrp="1"/>
          </p:cNvSpPr>
          <p:nvPr>
            <p:ph type="title" idx="4294967295"/>
          </p:nvPr>
        </p:nvSpPr>
        <p:spPr>
          <a:xfrm>
            <a:off x="798125" y="1480150"/>
            <a:ext cx="76155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76;g6bfd89184d_0_8">
            <a:extLst>
              <a:ext uri="{FF2B5EF4-FFF2-40B4-BE49-F238E27FC236}">
                <a16:creationId xmlns:a16="http://schemas.microsoft.com/office/drawing/2014/main" id="{2E06098B-16AE-4D56-ADF9-30D5D98DD8B8}"/>
              </a:ext>
            </a:extLst>
          </p:cNvPr>
          <p:cNvSpPr txBox="1">
            <a:spLocks/>
          </p:cNvSpPr>
          <p:nvPr/>
        </p:nvSpPr>
        <p:spPr>
          <a:xfrm>
            <a:off x="699743" y="390778"/>
            <a:ext cx="5012400" cy="768000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How to play</a:t>
            </a:r>
            <a:endParaRPr lang="en-US" sz="24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5C50D5-89E0-46F9-A9FF-F79F47AF8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06" t="25656" r="16382" b="40359"/>
          <a:stretch/>
        </p:blipFill>
        <p:spPr>
          <a:xfrm>
            <a:off x="763940" y="1212093"/>
            <a:ext cx="1542716" cy="1703604"/>
          </a:xfrm>
          <a:prstGeom prst="rect">
            <a:avLst/>
          </a:prstGeom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24AF385-223E-447B-8AB7-0CC904BD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67" t="27879" r="7139" b="26868"/>
          <a:stretch/>
        </p:blipFill>
        <p:spPr>
          <a:xfrm>
            <a:off x="2561116" y="1212091"/>
            <a:ext cx="2924356" cy="170360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22C17F8-0738-4BE4-9C23-729677F5E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939" t="44713" r="9849" b="6870"/>
          <a:stretch/>
        </p:blipFill>
        <p:spPr>
          <a:xfrm>
            <a:off x="5699766" y="1212091"/>
            <a:ext cx="2594265" cy="171440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E5A0D0-DE6D-4CA9-AD0E-25A6524CBE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4" t="13845" r="54999" b="8553"/>
          <a:stretch/>
        </p:blipFill>
        <p:spPr>
          <a:xfrm>
            <a:off x="2716976" y="3031952"/>
            <a:ext cx="1762991" cy="173497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D939FF-F23A-4976-8CE3-F3FD789D9E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188" r="54394" b="7272"/>
          <a:stretch/>
        </p:blipFill>
        <p:spPr>
          <a:xfrm>
            <a:off x="730375" y="3031952"/>
            <a:ext cx="1762991" cy="1751277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FF582-064B-4311-8635-AB87E7FE5D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188" r="54470" b="7138"/>
          <a:stretch/>
        </p:blipFill>
        <p:spPr>
          <a:xfrm>
            <a:off x="4703577" y="3017746"/>
            <a:ext cx="1740768" cy="173497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D094CA-2FCD-486E-99C0-BAD88AF6C1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256" r="54470" b="7005"/>
          <a:stretch/>
        </p:blipFill>
        <p:spPr>
          <a:xfrm>
            <a:off x="6667955" y="3020156"/>
            <a:ext cx="1745670" cy="174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7fec0f43_0_726"/>
          <p:cNvSpPr txBox="1">
            <a:spLocks noGrp="1"/>
          </p:cNvSpPr>
          <p:nvPr>
            <p:ph type="title" idx="4294967295"/>
          </p:nvPr>
        </p:nvSpPr>
        <p:spPr>
          <a:xfrm>
            <a:off x="1191491" y="2187750"/>
            <a:ext cx="6539952" cy="768000"/>
          </a:xfrm>
          <a:prstGeom prst="rect">
            <a:avLst/>
          </a:prstGeom>
          <a:noFill/>
          <a:ln>
            <a:noFill/>
          </a:ln>
          <a:effectLst>
            <a:outerShdw blurRad="57150" dist="952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en" sz="4800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600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3" name="Google Shape;83;gb07fec0f43_0_726"/>
          <p:cNvSpPr txBox="1">
            <a:spLocks noGrp="1"/>
          </p:cNvSpPr>
          <p:nvPr>
            <p:ph type="title" idx="4294967295"/>
          </p:nvPr>
        </p:nvSpPr>
        <p:spPr>
          <a:xfrm>
            <a:off x="798125" y="1480150"/>
            <a:ext cx="76155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68</Words>
  <Application>Microsoft Office PowerPoint</Application>
  <PresentationFormat>On-screen Show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Average</vt:lpstr>
      <vt:lpstr>Impact</vt:lpstr>
      <vt:lpstr>Oswald</vt:lpstr>
      <vt:lpstr>Lato</vt:lpstr>
      <vt:lpstr>Slate</vt:lpstr>
      <vt:lpstr>Game of Life</vt:lpstr>
      <vt:lpstr> </vt:lpstr>
      <vt:lpstr>PowerPoint Presentation</vt:lpstr>
      <vt:lpstr>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Life</dc:title>
  <cp:lastModifiedBy>Roman</cp:lastModifiedBy>
  <cp:revision>6</cp:revision>
  <dcterms:modified xsi:type="dcterms:W3CDTF">2020-12-10T07:48:10Z</dcterms:modified>
</cp:coreProperties>
</file>